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Relationship Id="rId16" Type="http://schemas.openxmlformats.org/officeDocument/2006/relationships/image" Target="../media/image175.png"/><Relationship Id="rId17" Type="http://schemas.openxmlformats.org/officeDocument/2006/relationships/image" Target="../media/image176.png"/><Relationship Id="rId18" Type="http://schemas.openxmlformats.org/officeDocument/2006/relationships/image" Target="../media/image17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20" Type="http://schemas.openxmlformats.org/officeDocument/2006/relationships/image" Target="../media/image48.png"/><Relationship Id="rId21" Type="http://schemas.openxmlformats.org/officeDocument/2006/relationships/image" Target="../media/image49.png"/><Relationship Id="rId22" Type="http://schemas.openxmlformats.org/officeDocument/2006/relationships/image" Target="../media/image50.png"/><Relationship Id="rId23" Type="http://schemas.openxmlformats.org/officeDocument/2006/relationships/image" Target="../media/image51.png"/><Relationship Id="rId24" Type="http://schemas.openxmlformats.org/officeDocument/2006/relationships/image" Target="../media/image52.png"/><Relationship Id="rId25" Type="http://schemas.openxmlformats.org/officeDocument/2006/relationships/image" Target="../media/image53.png"/><Relationship Id="rId26" Type="http://schemas.openxmlformats.org/officeDocument/2006/relationships/image" Target="../media/image5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Relationship Id="rId10" Type="http://schemas.openxmlformats.org/officeDocument/2006/relationships/image" Target="../media/image225.png"/><Relationship Id="rId11" Type="http://schemas.openxmlformats.org/officeDocument/2006/relationships/image" Target="../media/image226.png"/><Relationship Id="rId12" Type="http://schemas.openxmlformats.org/officeDocument/2006/relationships/image" Target="../media/image227.png"/><Relationship Id="rId13" Type="http://schemas.openxmlformats.org/officeDocument/2006/relationships/image" Target="../media/image228.png"/><Relationship Id="rId14" Type="http://schemas.openxmlformats.org/officeDocument/2006/relationships/image" Target="../media/image229.png"/><Relationship Id="rId15" Type="http://schemas.openxmlformats.org/officeDocument/2006/relationships/image" Target="../media/image230.png"/><Relationship Id="rId16" Type="http://schemas.openxmlformats.org/officeDocument/2006/relationships/image" Target="../media/image231.png"/><Relationship Id="rId17" Type="http://schemas.openxmlformats.org/officeDocument/2006/relationships/image" Target="../media/image232.png"/><Relationship Id="rId18" Type="http://schemas.openxmlformats.org/officeDocument/2006/relationships/image" Target="../media/image233.png"/><Relationship Id="rId19" Type="http://schemas.openxmlformats.org/officeDocument/2006/relationships/image" Target="../media/image234.png"/><Relationship Id="rId20" Type="http://schemas.openxmlformats.org/officeDocument/2006/relationships/image" Target="../media/image235.png"/><Relationship Id="rId21" Type="http://schemas.openxmlformats.org/officeDocument/2006/relationships/image" Target="../media/image236.png"/><Relationship Id="rId22" Type="http://schemas.openxmlformats.org/officeDocument/2006/relationships/image" Target="../media/image237.png"/><Relationship Id="rId23" Type="http://schemas.openxmlformats.org/officeDocument/2006/relationships/image" Target="../media/image238.png"/><Relationship Id="rId24" Type="http://schemas.openxmlformats.org/officeDocument/2006/relationships/image" Target="../media/image239.png"/><Relationship Id="rId25" Type="http://schemas.openxmlformats.org/officeDocument/2006/relationships/image" Target="../media/image240.png"/><Relationship Id="rId26" Type="http://schemas.openxmlformats.org/officeDocument/2006/relationships/image" Target="../media/image24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Relationship Id="rId14" Type="http://schemas.openxmlformats.org/officeDocument/2006/relationships/image" Target="../media/image258.png"/><Relationship Id="rId15" Type="http://schemas.openxmlformats.org/officeDocument/2006/relationships/image" Target="../media/image259.png"/><Relationship Id="rId16" Type="http://schemas.openxmlformats.org/officeDocument/2006/relationships/image" Target="../media/image260.png"/><Relationship Id="rId17" Type="http://schemas.openxmlformats.org/officeDocument/2006/relationships/image" Target="../media/image261.png"/><Relationship Id="rId18" Type="http://schemas.openxmlformats.org/officeDocument/2006/relationships/image" Target="../media/image262.png"/><Relationship Id="rId19" Type="http://schemas.openxmlformats.org/officeDocument/2006/relationships/image" Target="../media/image263.png"/><Relationship Id="rId20" Type="http://schemas.openxmlformats.org/officeDocument/2006/relationships/image" Target="../media/image26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7" Type="http://schemas.openxmlformats.org/officeDocument/2006/relationships/image" Target="../media/image285.png"/><Relationship Id="rId18" Type="http://schemas.openxmlformats.org/officeDocument/2006/relationships/image" Target="../media/image286.png"/><Relationship Id="rId19" Type="http://schemas.openxmlformats.org/officeDocument/2006/relationships/image" Target="../media/image287.png"/><Relationship Id="rId20" Type="http://schemas.openxmlformats.org/officeDocument/2006/relationships/image" Target="../media/image288.png"/><Relationship Id="rId21" Type="http://schemas.openxmlformats.org/officeDocument/2006/relationships/image" Target="../media/image289.png"/><Relationship Id="rId22" Type="http://schemas.openxmlformats.org/officeDocument/2006/relationships/image" Target="../media/image29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Relationship Id="rId7" Type="http://schemas.openxmlformats.org/officeDocument/2006/relationships/image" Target="../media/image29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105.png"/><Relationship Id="rId15" Type="http://schemas.openxmlformats.org/officeDocument/2006/relationships/image" Target="../media/image106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image" Target="../media/image109.png"/><Relationship Id="rId19" Type="http://schemas.openxmlformats.org/officeDocument/2006/relationships/image" Target="../media/image110.png"/><Relationship Id="rId20" Type="http://schemas.openxmlformats.org/officeDocument/2006/relationships/image" Target="../media/image111.png"/><Relationship Id="rId21" Type="http://schemas.openxmlformats.org/officeDocument/2006/relationships/image" Target="../media/image112.png"/><Relationship Id="rId22" Type="http://schemas.openxmlformats.org/officeDocument/2006/relationships/image" Target="../media/image113.png"/><Relationship Id="rId23" Type="http://schemas.openxmlformats.org/officeDocument/2006/relationships/image" Target="../media/image11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1928" y="419531"/>
            <a:ext cx="13987186" cy="9446652"/>
            <a:chOff x="481928" y="419531"/>
            <a:chExt cx="13987186" cy="94466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01476" y="-3687682"/>
              <a:ext cx="27980952" cy="1889523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928" y="419531"/>
              <a:ext cx="13987186" cy="94466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356" y="688719"/>
            <a:ext cx="9301449" cy="1804803"/>
            <a:chOff x="1193356" y="688719"/>
            <a:chExt cx="9301449" cy="180480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55235" y="994663"/>
              <a:ext cx="1290674" cy="1192914"/>
              <a:chOff x="3055235" y="994663"/>
              <a:chExt cx="1290674" cy="119291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55235" y="994663"/>
                <a:ext cx="1290674" cy="11929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308247" y="901426"/>
              <a:ext cx="1186558" cy="1379389"/>
              <a:chOff x="9308247" y="901426"/>
              <a:chExt cx="1186558" cy="137938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08247" y="901426"/>
                <a:ext cx="1186558" cy="137938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93356" y="758449"/>
              <a:ext cx="895122" cy="1665343"/>
              <a:chOff x="1193356" y="758449"/>
              <a:chExt cx="895122" cy="166534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93356" y="758449"/>
                <a:ext cx="895122" cy="16653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068340" y="1016038"/>
              <a:ext cx="1273150" cy="1150164"/>
              <a:chOff x="7068340" y="1016038"/>
              <a:chExt cx="1273150" cy="11501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68340" y="1016038"/>
                <a:ext cx="1273150" cy="11501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312666" y="688719"/>
              <a:ext cx="788916" cy="1804803"/>
              <a:chOff x="5312666" y="688719"/>
              <a:chExt cx="788916" cy="180480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312666" y="688719"/>
                <a:ext cx="788916" cy="1804803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93356" y="3204821"/>
            <a:ext cx="9301449" cy="1804803"/>
            <a:chOff x="1193356" y="3204821"/>
            <a:chExt cx="9301449" cy="180480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342252" y="3510765"/>
              <a:ext cx="1290674" cy="1192914"/>
              <a:chOff x="7342252" y="3510765"/>
              <a:chExt cx="1290674" cy="119291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42252" y="3510765"/>
                <a:ext cx="1290674" cy="11929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93356" y="3417528"/>
              <a:ext cx="1186558" cy="1379389"/>
              <a:chOff x="1193356" y="3417528"/>
              <a:chExt cx="1186558" cy="137938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93356" y="3417528"/>
                <a:ext cx="1186558" cy="13793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599683" y="3274551"/>
              <a:ext cx="895122" cy="1665343"/>
              <a:chOff x="9599683" y="3274551"/>
              <a:chExt cx="895122" cy="166534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599683" y="3274551"/>
                <a:ext cx="895122" cy="166534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346672" y="3532141"/>
              <a:ext cx="1273150" cy="1150164"/>
              <a:chOff x="3346672" y="3532141"/>
              <a:chExt cx="1273150" cy="115016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346672" y="3532141"/>
                <a:ext cx="1273150" cy="115016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586579" y="3204821"/>
              <a:ext cx="788916" cy="1804803"/>
              <a:chOff x="5586579" y="3204821"/>
              <a:chExt cx="788916" cy="180480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586579" y="3204821"/>
                <a:ext cx="788916" cy="180480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1471429" y="0"/>
            <a:ext cx="6814286" cy="10285714"/>
            <a:chOff x="11471429" y="0"/>
            <a:chExt cx="6814286" cy="1028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71429" y="0"/>
              <a:ext cx="6814286" cy="1028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432857" y="0"/>
            <a:ext cx="6852857" cy="10285714"/>
            <a:chOff x="11432857" y="0"/>
            <a:chExt cx="6852857" cy="102857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32857" y="0"/>
              <a:ext cx="6852857" cy="1028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82842" y="1610168"/>
            <a:ext cx="1817463" cy="721442"/>
            <a:chOff x="1682842" y="1610168"/>
            <a:chExt cx="1817463" cy="72144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2842" y="1610168"/>
              <a:ext cx="1817463" cy="72144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5295" y="1044442"/>
            <a:ext cx="10309837" cy="894377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412315" y="0"/>
            <a:ext cx="6873399" cy="10285714"/>
            <a:chOff x="11412315" y="0"/>
            <a:chExt cx="6873399" cy="102857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12315" y="0"/>
              <a:ext cx="6873399" cy="102857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93356" y="5497519"/>
            <a:ext cx="9301449" cy="1804803"/>
            <a:chOff x="1193356" y="5497519"/>
            <a:chExt cx="9301449" cy="1804803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055235" y="5803464"/>
              <a:ext cx="1290674" cy="1192914"/>
              <a:chOff x="3055235" y="5803464"/>
              <a:chExt cx="1290674" cy="119291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055235" y="5803464"/>
                <a:ext cx="1290674" cy="119291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9308247" y="5710226"/>
              <a:ext cx="1186558" cy="1379389"/>
              <a:chOff x="9308247" y="5710226"/>
              <a:chExt cx="1186558" cy="137938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308247" y="5710226"/>
                <a:ext cx="1186558" cy="137938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193356" y="5567249"/>
              <a:ext cx="895122" cy="1665343"/>
              <a:chOff x="1193356" y="5567249"/>
              <a:chExt cx="895122" cy="1665343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93356" y="5567249"/>
                <a:ext cx="895122" cy="1665343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7068340" y="5824839"/>
              <a:ext cx="1273150" cy="1150164"/>
              <a:chOff x="7068340" y="5824839"/>
              <a:chExt cx="1273150" cy="1150164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068340" y="5824839"/>
                <a:ext cx="1273150" cy="115016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5312666" y="5497519"/>
              <a:ext cx="788916" cy="1804803"/>
              <a:chOff x="5312666" y="5497519"/>
              <a:chExt cx="788916" cy="1804803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312666" y="5497519"/>
                <a:ext cx="788916" cy="180480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193356" y="8013622"/>
            <a:ext cx="9301449" cy="1804803"/>
            <a:chOff x="1193356" y="8013622"/>
            <a:chExt cx="9301449" cy="180480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7342252" y="8319566"/>
              <a:ext cx="1290674" cy="1192914"/>
              <a:chOff x="7342252" y="8319566"/>
              <a:chExt cx="1290674" cy="1192914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342252" y="8319566"/>
                <a:ext cx="1290674" cy="119291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193356" y="8226329"/>
              <a:ext cx="1186558" cy="1379389"/>
              <a:chOff x="1193356" y="8226329"/>
              <a:chExt cx="1186558" cy="1379389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93356" y="8226329"/>
                <a:ext cx="1186558" cy="1379389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599683" y="8083352"/>
              <a:ext cx="895122" cy="1665343"/>
              <a:chOff x="9599683" y="8083352"/>
              <a:chExt cx="895122" cy="1665343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599683" y="8083352"/>
                <a:ext cx="895122" cy="1665343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3346672" y="8340941"/>
              <a:ext cx="1273150" cy="1150164"/>
              <a:chOff x="3346672" y="8340941"/>
              <a:chExt cx="1273150" cy="115016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346672" y="8340941"/>
                <a:ext cx="1273150" cy="1150164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5586579" y="8013622"/>
              <a:ext cx="788916" cy="1804803"/>
              <a:chOff x="5586579" y="8013622"/>
              <a:chExt cx="788916" cy="1804803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5586579" y="8013622"/>
                <a:ext cx="788916" cy="1804803"/>
              </a:xfrm>
              <a:prstGeom prst="rect">
                <a:avLst/>
              </a:prstGeom>
            </p:spPr>
          </p:pic>
        </p:grpSp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58120" y="6281552"/>
            <a:ext cx="6960740" cy="1417107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69544" y="7030382"/>
            <a:ext cx="7601343" cy="6856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36878" y="2241348"/>
            <a:ext cx="6171429" cy="4391418"/>
            <a:chOff x="12636878" y="2241348"/>
            <a:chExt cx="6171429" cy="4391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36878" y="2241348"/>
              <a:ext cx="6171429" cy="4391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7813" y="7045574"/>
            <a:ext cx="6171429" cy="2614207"/>
            <a:chOff x="1037813" y="7045574"/>
            <a:chExt cx="6171429" cy="26142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813" y="7045574"/>
              <a:ext cx="6171429" cy="26142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5099" y="575959"/>
            <a:ext cx="3244372" cy="13350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47338" y="766251"/>
            <a:ext cx="5789824" cy="9142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4910" y="2241348"/>
            <a:ext cx="6171429" cy="4391418"/>
            <a:chOff x="204910" y="2241348"/>
            <a:chExt cx="6171429" cy="43914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910" y="2241348"/>
              <a:ext cx="6171429" cy="439141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9250" y="3932137"/>
            <a:ext cx="4767580" cy="17142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82361" y="3541429"/>
            <a:ext cx="3176895" cy="26498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77723" y="2241348"/>
            <a:ext cx="6171429" cy="4391418"/>
            <a:chOff x="6277723" y="2241348"/>
            <a:chExt cx="6171429" cy="43914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7723" y="2241348"/>
              <a:ext cx="6171429" cy="439141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20679" y="3532223"/>
            <a:ext cx="4282106" cy="27686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34954" y="446458"/>
            <a:ext cx="773696" cy="6856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5099" y="575959"/>
            <a:ext cx="3244372" cy="13350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3811" y="784607"/>
            <a:ext cx="3937426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364532" y="2430852"/>
            <a:ext cx="4921182" cy="6171429"/>
            <a:chOff x="13364532" y="2430852"/>
            <a:chExt cx="4921182" cy="61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64532" y="2430852"/>
              <a:ext cx="4921182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80213" y="2487995"/>
            <a:ext cx="4076930" cy="3035815"/>
            <a:chOff x="8780213" y="2487995"/>
            <a:chExt cx="4076930" cy="30358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80213" y="2487995"/>
              <a:ext cx="4076930" cy="30358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66557" y="7129945"/>
            <a:ext cx="6171429" cy="2614207"/>
            <a:chOff x="5266557" y="7129945"/>
            <a:chExt cx="6171429" cy="26142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6557" y="7129945"/>
              <a:ext cx="6171429" cy="261420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26097" y="446458"/>
            <a:ext cx="1553963" cy="6856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14176" y="2487995"/>
            <a:ext cx="3638095" cy="3073910"/>
            <a:chOff x="4714176" y="2487995"/>
            <a:chExt cx="3638095" cy="30739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4176" y="2487995"/>
              <a:ext cx="3638095" cy="307391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2171" y="3328347"/>
            <a:ext cx="543953" cy="7451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0106" y="2487995"/>
            <a:ext cx="3818630" cy="3073910"/>
            <a:chOff x="450106" y="2487995"/>
            <a:chExt cx="3818630" cy="307391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0106" y="2487995"/>
              <a:ext cx="3818630" cy="307391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14650" y="2376669"/>
            <a:ext cx="543953" cy="74511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86649" y="2352926"/>
            <a:ext cx="782338" cy="107013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59993" y="2433812"/>
            <a:ext cx="543953" cy="7451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5928" y="2470174"/>
            <a:ext cx="543953" cy="7451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5099" y="575959"/>
            <a:ext cx="3244372" cy="13350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3280" y="798376"/>
            <a:ext cx="6679199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6350" y="1895238"/>
            <a:ext cx="2202827" cy="2152955"/>
            <a:chOff x="886350" y="1895238"/>
            <a:chExt cx="2202827" cy="215295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350" y="1895238"/>
              <a:ext cx="2202827" cy="215295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7194" y="1914562"/>
            <a:ext cx="448960" cy="738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1895238"/>
            <a:ext cx="2657143" cy="2152381"/>
            <a:chOff x="9142857" y="1895238"/>
            <a:chExt cx="2657143" cy="21523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142857" y="1895238"/>
              <a:ext cx="2648893" cy="2148135"/>
              <a:chOff x="9142857" y="1895238"/>
              <a:chExt cx="2648893" cy="214813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42857" y="1895238"/>
                <a:ext cx="2648893" cy="2148135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8679" y="1841060"/>
              <a:ext cx="424399" cy="738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42956" y="1895238"/>
            <a:ext cx="2180952" cy="2123810"/>
            <a:chOff x="6442956" y="1895238"/>
            <a:chExt cx="2180952" cy="21238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442956" y="1895238"/>
              <a:ext cx="2174427" cy="2120761"/>
              <a:chOff x="6442956" y="1895238"/>
              <a:chExt cx="2174427" cy="21207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42956" y="1895238"/>
                <a:ext cx="2174427" cy="212076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88777" y="1841060"/>
              <a:ext cx="427650" cy="738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50217" y="1895238"/>
            <a:ext cx="2180952" cy="2152381"/>
            <a:chOff x="12350217" y="1895238"/>
            <a:chExt cx="2180952" cy="215238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350217" y="1895238"/>
              <a:ext cx="2172445" cy="2143480"/>
              <a:chOff x="12350217" y="1895238"/>
              <a:chExt cx="2172445" cy="214348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350217" y="1895238"/>
                <a:ext cx="2172445" cy="2143480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2424" y="1841060"/>
              <a:ext cx="427288" cy="7381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72010" y="1961905"/>
            <a:ext cx="2175559" cy="2120761"/>
            <a:chOff x="14972010" y="1961905"/>
            <a:chExt cx="2175559" cy="21207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72010" y="1961905"/>
              <a:ext cx="2175559" cy="212076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10474" y="1907726"/>
            <a:ext cx="431623" cy="7381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2608" y="5144957"/>
            <a:ext cx="15306151" cy="50746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664653" y="1933333"/>
            <a:ext cx="2233907" cy="2143480"/>
            <a:chOff x="3664653" y="1933333"/>
            <a:chExt cx="2233907" cy="214348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64653" y="1933333"/>
              <a:ext cx="2233907" cy="214348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919682" y="1909577"/>
            <a:ext cx="422457" cy="71466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426097" y="446458"/>
            <a:ext cx="1553963" cy="68569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610479" y="1841060"/>
            <a:ext cx="431623" cy="73818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5099" y="575959"/>
            <a:ext cx="3244372" cy="13350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72594" y="825915"/>
            <a:ext cx="4341733" cy="9142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26097" y="446458"/>
            <a:ext cx="1553963" cy="6856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22078" y="2306494"/>
            <a:ext cx="16044638" cy="7335065"/>
            <a:chOff x="1122078" y="2306494"/>
            <a:chExt cx="16044638" cy="73350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078" y="2306494"/>
              <a:ext cx="16044638" cy="7335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38330" y="1866272"/>
            <a:ext cx="14209053" cy="7992592"/>
            <a:chOff x="2038330" y="1866272"/>
            <a:chExt cx="14209053" cy="79925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8330" y="1866272"/>
              <a:ext cx="14209053" cy="79925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099" y="575959"/>
            <a:ext cx="3244372" cy="13350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43278" y="766251"/>
            <a:ext cx="6170767" cy="9142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6097" y="446458"/>
            <a:ext cx="1553963" cy="6856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67060" y="1882213"/>
            <a:ext cx="13732546" cy="7724557"/>
            <a:chOff x="2267060" y="1882213"/>
            <a:chExt cx="13732546" cy="7724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7060" y="1882213"/>
              <a:ext cx="13732546" cy="7724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099" y="575959"/>
            <a:ext cx="3244372" cy="13350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92903" y="766251"/>
            <a:ext cx="3248173" cy="9142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6097" y="446458"/>
            <a:ext cx="1553963" cy="6856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16245" y="1614100"/>
            <a:ext cx="14053225" cy="7919578"/>
            <a:chOff x="2116245" y="1614100"/>
            <a:chExt cx="14053225" cy="79195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245" y="1614100"/>
              <a:ext cx="14053225" cy="79195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7537" y="380461"/>
            <a:ext cx="2881638" cy="11857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24747" y="441180"/>
            <a:ext cx="2503049" cy="9142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34954" y="446458"/>
            <a:ext cx="773696" cy="6856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3945" y="208716"/>
            <a:ext cx="3244370" cy="13350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3183" y="441180"/>
            <a:ext cx="3965864" cy="9142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26097" y="446458"/>
            <a:ext cx="1553963" cy="6856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92047" y="2480326"/>
            <a:ext cx="7153889" cy="4379351"/>
            <a:chOff x="9992047" y="2480326"/>
            <a:chExt cx="7153889" cy="43793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92047" y="2480326"/>
              <a:ext cx="7153889" cy="43793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0779" y="2480326"/>
            <a:ext cx="7153889" cy="4379351"/>
            <a:chOff x="820779" y="2480326"/>
            <a:chExt cx="7153889" cy="43793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779" y="2480326"/>
              <a:ext cx="7153889" cy="43793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4425" y="7852226"/>
            <a:ext cx="7360960" cy="11572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88062" y="7748831"/>
            <a:ext cx="7624954" cy="11572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88831" y="3984287"/>
            <a:ext cx="1548130" cy="16457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1607" y="291833"/>
            <a:ext cx="3244370" cy="13350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3183" y="441180"/>
            <a:ext cx="3965864" cy="9142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41620" y="446458"/>
            <a:ext cx="667032" cy="6856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34528" y="2614299"/>
            <a:ext cx="7045125" cy="4305182"/>
            <a:chOff x="1234528" y="2614299"/>
            <a:chExt cx="7045125" cy="43051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4528" y="2614299"/>
              <a:ext cx="7045125" cy="4305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42697" y="2614299"/>
            <a:ext cx="7388905" cy="4346740"/>
            <a:chOff x="9742697" y="2614299"/>
            <a:chExt cx="7388905" cy="43467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42697" y="2614299"/>
              <a:ext cx="7388905" cy="43467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8150" y="7916545"/>
            <a:ext cx="6706657" cy="11565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46313" y="7915569"/>
            <a:ext cx="7888948" cy="11572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88831" y="3984287"/>
            <a:ext cx="1548130" cy="16457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1607" y="291833"/>
            <a:ext cx="3244370" cy="13350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48882" y="441180"/>
            <a:ext cx="2099249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01160" y="1163976"/>
            <a:ext cx="8284439" cy="8662857"/>
            <a:chOff x="2001160" y="1163976"/>
            <a:chExt cx="8284439" cy="8662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1160" y="1163976"/>
              <a:ext cx="8284439" cy="866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02205" y="1333371"/>
            <a:ext cx="3070834" cy="2508440"/>
            <a:chOff x="12202205" y="1333371"/>
            <a:chExt cx="3070834" cy="25084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02205" y="1333371"/>
              <a:ext cx="3070834" cy="25084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1908" y="4021778"/>
            <a:ext cx="6171429" cy="2947253"/>
            <a:chOff x="10651908" y="4021778"/>
            <a:chExt cx="6171429" cy="29472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51908" y="4021778"/>
              <a:ext cx="6171429" cy="29472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39959" y="7512026"/>
            <a:ext cx="1795326" cy="1994807"/>
            <a:chOff x="12839959" y="7512026"/>
            <a:chExt cx="1795326" cy="19948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39959" y="7512026"/>
              <a:ext cx="1795326" cy="199480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55335" y="446458"/>
            <a:ext cx="653318" cy="6856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1907" y="1162326"/>
            <a:ext cx="5920303" cy="10971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26114" y="446458"/>
            <a:ext cx="1553963" cy="6856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01998" y="4019222"/>
            <a:ext cx="824360" cy="9142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5067" y="4038057"/>
            <a:ext cx="912739" cy="9142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66365" y="4024288"/>
            <a:ext cx="894962" cy="9142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10934" y="4024288"/>
            <a:ext cx="934580" cy="9142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13290" y="4064295"/>
            <a:ext cx="924187" cy="92986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31095" y="4695582"/>
            <a:ext cx="1923594" cy="10296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50949" y="4681813"/>
            <a:ext cx="1809223" cy="10296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82248" y="4684838"/>
            <a:ext cx="1208353" cy="10296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40052" y="4698623"/>
            <a:ext cx="1199160" cy="10296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57671" y="4712385"/>
            <a:ext cx="1491136" cy="10296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3731" y="3248041"/>
            <a:ext cx="16101110" cy="47619"/>
            <a:chOff x="1263731" y="3248041"/>
            <a:chExt cx="16101110" cy="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3731" y="3248041"/>
              <a:ext cx="16101110" cy="476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84472" y="5529498"/>
            <a:ext cx="3047238" cy="141197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95058" y="5529496"/>
            <a:ext cx="2095721" cy="23085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25580" y="3156450"/>
            <a:ext cx="1817463" cy="721442"/>
            <a:chOff x="2525580" y="3156450"/>
            <a:chExt cx="1817463" cy="7214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25580" y="3156450"/>
              <a:ext cx="1817463" cy="7214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98041" y="3183989"/>
            <a:ext cx="1817463" cy="721442"/>
            <a:chOff x="5698041" y="3183989"/>
            <a:chExt cx="1817463" cy="7214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98041" y="3183989"/>
              <a:ext cx="1817463" cy="7214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29339" y="3156450"/>
            <a:ext cx="1817463" cy="721442"/>
            <a:chOff x="8829339" y="3156450"/>
            <a:chExt cx="1817463" cy="7214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29339" y="3156450"/>
              <a:ext cx="1817463" cy="7214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60694" y="3156911"/>
            <a:ext cx="1817463" cy="721442"/>
            <a:chOff x="11560694" y="3156911"/>
            <a:chExt cx="1817463" cy="72144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60694" y="3156911"/>
              <a:ext cx="1817463" cy="7214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50815" y="3156450"/>
            <a:ext cx="1817463" cy="721442"/>
            <a:chOff x="14450815" y="3156450"/>
            <a:chExt cx="1817463" cy="72144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450815" y="3156450"/>
              <a:ext cx="1817463" cy="7214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712032" y="5823550"/>
            <a:ext cx="6757728" cy="4462164"/>
            <a:chOff x="-1712032" y="5823550"/>
            <a:chExt cx="6757728" cy="446216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1712032" y="5823550"/>
              <a:ext cx="6757728" cy="446216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491296" y="5529498"/>
            <a:ext cx="2999699" cy="84569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270477" y="5529496"/>
            <a:ext cx="1128429" cy="84569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32248" y="1807389"/>
            <a:ext cx="3148609" cy="124441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526858" y="5529496"/>
            <a:ext cx="2079491" cy="157710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4035" y="3755882"/>
            <a:ext cx="3875529" cy="3867118"/>
            <a:chOff x="5814035" y="3755882"/>
            <a:chExt cx="3875529" cy="38671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4035" y="3755882"/>
              <a:ext cx="3875529" cy="38671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9565" y="3755882"/>
            <a:ext cx="3875529" cy="3867118"/>
            <a:chOff x="9689565" y="3755882"/>
            <a:chExt cx="3875529" cy="38671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689565" y="3755882"/>
              <a:ext cx="3875529" cy="38671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0305" y="5182280"/>
            <a:ext cx="2277734" cy="10971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36669" y="5224021"/>
            <a:ext cx="1323853" cy="10971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04687" y="3435736"/>
            <a:ext cx="1418697" cy="640291"/>
            <a:chOff x="5104687" y="3435736"/>
            <a:chExt cx="1418697" cy="6402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8280000">
              <a:off x="5104687" y="3435736"/>
              <a:ext cx="1418697" cy="6402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99015" y="5535273"/>
            <a:ext cx="1418697" cy="640291"/>
            <a:chOff x="4099015" y="5535273"/>
            <a:chExt cx="1418697" cy="6402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680000">
              <a:off x="4099015" y="5535273"/>
              <a:ext cx="1418697" cy="6402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62687" y="2715647"/>
            <a:ext cx="1418697" cy="640291"/>
            <a:chOff x="11262687" y="2715647"/>
            <a:chExt cx="1418697" cy="6402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520000">
              <a:off x="11262687" y="2715647"/>
              <a:ext cx="1418697" cy="6402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46465" y="4388013"/>
            <a:ext cx="1418697" cy="640291"/>
            <a:chOff x="13446465" y="4388013"/>
            <a:chExt cx="1418697" cy="6402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">
              <a:off x="13446465" y="4388013"/>
              <a:ext cx="1418697" cy="6402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45163" y="6925424"/>
            <a:ext cx="1418697" cy="640291"/>
            <a:chOff x="13045163" y="6925424"/>
            <a:chExt cx="1418697" cy="6402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80000">
              <a:off x="13045163" y="6925424"/>
              <a:ext cx="1418697" cy="64029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1607" y="291833"/>
            <a:ext cx="3287216" cy="133500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17853" y="496257"/>
            <a:ext cx="4411319" cy="9142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668473" y="1685019"/>
            <a:ext cx="3910645" cy="1815582"/>
            <a:chOff x="2668473" y="1685019"/>
            <a:chExt cx="3910645" cy="18155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900000">
              <a:off x="2668473" y="1685019"/>
              <a:ext cx="3910645" cy="181558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1560000">
            <a:off x="3023709" y="2224652"/>
            <a:ext cx="2532127" cy="68569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73549" y="4868691"/>
            <a:ext cx="3910645" cy="1815582"/>
            <a:chOff x="573549" y="4868691"/>
            <a:chExt cx="3910645" cy="181558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20000">
              <a:off x="573549" y="4868691"/>
              <a:ext cx="3910645" cy="18155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09375" y="7538306"/>
            <a:ext cx="3910645" cy="1815582"/>
            <a:chOff x="2309375" y="7538306"/>
            <a:chExt cx="3910645" cy="181558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20000">
              <a:off x="2309375" y="7538306"/>
              <a:ext cx="3910645" cy="181558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">
            <a:off x="1686785" y="7860782"/>
            <a:ext cx="3800153" cy="118092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858194" y="6992309"/>
            <a:ext cx="1418697" cy="640291"/>
            <a:chOff x="4858194" y="6992309"/>
            <a:chExt cx="1418697" cy="64029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3020000">
              <a:off x="4858194" y="6992309"/>
              <a:ext cx="1418697" cy="6402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56150" y="587133"/>
            <a:ext cx="3910645" cy="1815582"/>
            <a:chOff x="10056150" y="587133"/>
            <a:chExt cx="3910645" cy="18155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140000">
              <a:off x="10056150" y="587133"/>
              <a:ext cx="3910645" cy="181558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960000">
            <a:off x="10646575" y="940973"/>
            <a:ext cx="2317650" cy="68766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649355" y="3073880"/>
            <a:ext cx="5309109" cy="2068977"/>
            <a:chOff x="14649355" y="3073880"/>
            <a:chExt cx="5309109" cy="206897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694185" y="3226186"/>
              <a:ext cx="3910645" cy="1815582"/>
              <a:chOff x="14694185" y="3226186"/>
              <a:chExt cx="3910645" cy="181558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180000">
                <a:off x="14694185" y="3226186"/>
                <a:ext cx="3910645" cy="1815582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480000">
              <a:off x="15268229" y="3508493"/>
              <a:ext cx="2191945" cy="118092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377795" y="7215536"/>
            <a:ext cx="4403603" cy="2475329"/>
            <a:chOff x="14377795" y="7215536"/>
            <a:chExt cx="4403603" cy="247532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780000">
              <a:off x="14377795" y="7215536"/>
              <a:ext cx="4403603" cy="247532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720000">
            <a:off x="14861311" y="7837725"/>
            <a:ext cx="2802588" cy="68706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32139" y="5376142"/>
            <a:ext cx="1536719" cy="71328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339335" y="446458"/>
            <a:ext cx="669318" cy="6856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1607" y="291833"/>
            <a:ext cx="3287216" cy="13350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2269" y="596866"/>
            <a:ext cx="1980903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93270" y="2175884"/>
            <a:ext cx="14318784" cy="7186657"/>
            <a:chOff x="1993270" y="2175884"/>
            <a:chExt cx="14318784" cy="71866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3270" y="2175884"/>
              <a:ext cx="14318784" cy="718665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6097" y="446458"/>
            <a:ext cx="1553963" cy="68569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5099" y="575959"/>
            <a:ext cx="3287216" cy="13350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4037" y="853454"/>
            <a:ext cx="2148010" cy="9142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4717" y="2475949"/>
            <a:ext cx="5373780" cy="10572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9193" y="3093821"/>
            <a:ext cx="2214865" cy="1661928"/>
            <a:chOff x="1249193" y="3093821"/>
            <a:chExt cx="2214865" cy="16619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9193" y="3093821"/>
              <a:ext cx="2214865" cy="16619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94874" y="3562528"/>
            <a:ext cx="2031354" cy="1527580"/>
            <a:chOff x="12394874" y="3562528"/>
            <a:chExt cx="2031354" cy="15275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94874" y="3562528"/>
              <a:ext cx="2031354" cy="15275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9382" y="3539872"/>
            <a:ext cx="1840457" cy="1545342"/>
            <a:chOff x="7209382" y="3539872"/>
            <a:chExt cx="1840457" cy="15453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9382" y="3539872"/>
              <a:ext cx="1840457" cy="15453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9193" y="7116458"/>
            <a:ext cx="3910423" cy="1431798"/>
            <a:chOff x="1249193" y="7116458"/>
            <a:chExt cx="3910423" cy="143179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49193" y="7157779"/>
              <a:ext cx="1698543" cy="1387736"/>
              <a:chOff x="1249193" y="7157779"/>
              <a:chExt cx="1698543" cy="138773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9193" y="7157779"/>
                <a:ext cx="1698543" cy="138773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492949" y="7116458"/>
              <a:ext cx="1661970" cy="1419496"/>
              <a:chOff x="3492949" y="7116458"/>
              <a:chExt cx="1661970" cy="141949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92949" y="7116458"/>
                <a:ext cx="1661970" cy="141949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4717" y="6003120"/>
            <a:ext cx="2404801" cy="101783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59754" y="6003120"/>
            <a:ext cx="2737095" cy="101783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64906" y="2475949"/>
            <a:ext cx="2565530" cy="101133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50398" y="2475948"/>
            <a:ext cx="2425751" cy="10113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56818" y="3359050"/>
            <a:ext cx="2068894" cy="23928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831365" y="3321382"/>
            <a:ext cx="2294119" cy="19891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38024" y="7116458"/>
            <a:ext cx="10539477" cy="1807005"/>
            <a:chOff x="7538024" y="7116458"/>
            <a:chExt cx="10539477" cy="180700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538024" y="7116458"/>
              <a:ext cx="2283443" cy="1740794"/>
              <a:chOff x="7538024" y="7116458"/>
              <a:chExt cx="2283443" cy="174079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538024" y="7116458"/>
                <a:ext cx="2283443" cy="174079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346773" y="7116458"/>
              <a:ext cx="2496124" cy="1766356"/>
              <a:chOff x="12346773" y="7116458"/>
              <a:chExt cx="2496124" cy="176635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346773" y="7116458"/>
                <a:ext cx="2496124" cy="176635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791787" y="7116458"/>
              <a:ext cx="3276928" cy="1766356"/>
              <a:chOff x="14791787" y="7116458"/>
              <a:chExt cx="3276928" cy="1766356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791787" y="7116458"/>
                <a:ext cx="3276928" cy="176635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375802" y="7132987"/>
              <a:ext cx="2970971" cy="1786066"/>
              <a:chOff x="9375802" y="7132987"/>
              <a:chExt cx="2970971" cy="178606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375802" y="7132987"/>
                <a:ext cx="2970971" cy="1786066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426097" y="446458"/>
            <a:ext cx="1553963" cy="68569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5099" y="575959"/>
            <a:ext cx="3287216" cy="13350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2289" y="765565"/>
            <a:ext cx="2015442" cy="9142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556" y="2897021"/>
            <a:ext cx="15004882" cy="72323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014254" y="7042946"/>
            <a:ext cx="6171429" cy="2614207"/>
            <a:chOff x="11014254" y="7042946"/>
            <a:chExt cx="6171429" cy="26142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14254" y="7042946"/>
              <a:ext cx="6171429" cy="26142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26097" y="446458"/>
            <a:ext cx="1553963" cy="68569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0930" y="5246728"/>
            <a:ext cx="2230993" cy="14322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528583" y="3009400"/>
            <a:ext cx="2158900" cy="2161290"/>
            <a:chOff x="15528583" y="3009400"/>
            <a:chExt cx="2158900" cy="21612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28583" y="3009400"/>
              <a:ext cx="2158900" cy="21612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85780" y="5195537"/>
            <a:ext cx="2350084" cy="16566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29019" y="2808082"/>
            <a:ext cx="2245069" cy="2247554"/>
            <a:chOff x="3529019" y="2808082"/>
            <a:chExt cx="2245069" cy="22475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9019" y="2808082"/>
              <a:ext cx="2245069" cy="224755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74350" y="5235036"/>
            <a:ext cx="2015935" cy="14418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20949" y="3009400"/>
            <a:ext cx="2158900" cy="2161290"/>
            <a:chOff x="9420949" y="3009400"/>
            <a:chExt cx="2158900" cy="21612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0949" y="3009400"/>
              <a:ext cx="2158900" cy="21612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43703" y="2817866"/>
            <a:ext cx="2250182" cy="4189100"/>
            <a:chOff x="6543703" y="2817866"/>
            <a:chExt cx="2250182" cy="41891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69137" y="5157944"/>
              <a:ext cx="2347792" cy="197644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6543703" y="2817866"/>
              <a:ext cx="2242880" cy="2245363"/>
              <a:chOff x="6543703" y="2817866"/>
              <a:chExt cx="2242880" cy="224536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43703" y="2817866"/>
                <a:ext cx="2242880" cy="2245363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81858" y="5246728"/>
            <a:ext cx="2143776" cy="13941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09487" y="3009400"/>
            <a:ext cx="2158900" cy="2161290"/>
            <a:chOff x="12509487" y="3009400"/>
            <a:chExt cx="2158900" cy="21612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09487" y="3009400"/>
              <a:ext cx="2158900" cy="216129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605" y="5125625"/>
            <a:ext cx="2972305" cy="175729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5614" y="2824927"/>
            <a:ext cx="2245069" cy="2247554"/>
            <a:chOff x="515614" y="2824927"/>
            <a:chExt cx="2245069" cy="22475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5614" y="2824927"/>
              <a:ext cx="2245069" cy="224755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1607" y="291833"/>
            <a:ext cx="3887873" cy="133500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93293" y="603716"/>
            <a:ext cx="5129020" cy="91426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37490" y="2401391"/>
            <a:ext cx="1816961" cy="45713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45742" y="2401391"/>
            <a:ext cx="1708773" cy="45713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33020" y="2092519"/>
            <a:ext cx="1535570" cy="68569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51249" y="7197806"/>
            <a:ext cx="9064902" cy="212694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00654" y="7964961"/>
            <a:ext cx="8512256" cy="121273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07301" y="7492718"/>
            <a:ext cx="3477746" cy="67166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258573" y="446458"/>
            <a:ext cx="750078" cy="68569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DE4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46377" y="3346975"/>
            <a:ext cx="4468948" cy="2757341"/>
            <a:chOff x="6446377" y="3346975"/>
            <a:chExt cx="4468948" cy="27573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6377" y="3346975"/>
              <a:ext cx="4468948" cy="27573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91604" y="-8160"/>
            <a:ext cx="5588326" cy="2667617"/>
            <a:chOff x="6591604" y="-8160"/>
            <a:chExt cx="5588326" cy="26676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000000">
              <a:off x="6591604" y="-8160"/>
              <a:ext cx="5588326" cy="26676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12678" y="5507599"/>
            <a:ext cx="11336345" cy="11130198"/>
            <a:chOff x="3012678" y="5507599"/>
            <a:chExt cx="11336345" cy="111301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2678" y="5507599"/>
              <a:ext cx="11336345" cy="111301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66291" y="4725645"/>
            <a:ext cx="1519477" cy="2043870"/>
            <a:chOff x="7866291" y="4725645"/>
            <a:chExt cx="1519477" cy="20438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6291" y="4725645"/>
              <a:ext cx="1519477" cy="20438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74475" y="859928"/>
            <a:ext cx="1890099" cy="1660925"/>
            <a:chOff x="5674475" y="859928"/>
            <a:chExt cx="1890099" cy="16609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920000">
              <a:off x="5674475" y="859928"/>
              <a:ext cx="1890099" cy="16609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80851" y="7733495"/>
            <a:ext cx="2216247" cy="1753341"/>
            <a:chOff x="8680851" y="7733495"/>
            <a:chExt cx="2216247" cy="17533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80851" y="7733495"/>
              <a:ext cx="2216247" cy="17533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5099" y="575960"/>
            <a:ext cx="4486092" cy="13350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461" y="1618250"/>
            <a:ext cx="4962625" cy="10971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3727" y="3090292"/>
            <a:ext cx="6200290" cy="5765182"/>
            <a:chOff x="823727" y="3090292"/>
            <a:chExt cx="6200290" cy="576518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3727" y="3090292"/>
              <a:ext cx="6200290" cy="576518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3858" y="3843326"/>
            <a:ext cx="5436904" cy="31179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63625" y="6346576"/>
            <a:ext cx="3436517" cy="67924"/>
            <a:chOff x="7363625" y="6346576"/>
            <a:chExt cx="3436517" cy="679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63625" y="6346576"/>
              <a:ext cx="3436517" cy="679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98890" y="3871215"/>
            <a:ext cx="3436517" cy="67924"/>
            <a:chOff x="7398890" y="3871215"/>
            <a:chExt cx="3436517" cy="679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8890" y="3871215"/>
              <a:ext cx="3436517" cy="679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36882" y="3459870"/>
            <a:ext cx="5405143" cy="6518897"/>
            <a:chOff x="11736882" y="3459870"/>
            <a:chExt cx="5405143" cy="65188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6882" y="3459870"/>
              <a:ext cx="5405143" cy="651889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64247" y="1671451"/>
            <a:ext cx="7068252" cy="19536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74648" y="1591855"/>
            <a:ext cx="5960921" cy="117819"/>
            <a:chOff x="11474648" y="1591855"/>
            <a:chExt cx="5960921" cy="1178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74648" y="1591855"/>
              <a:ext cx="5960921" cy="1178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16200" y="7519167"/>
            <a:ext cx="2964846" cy="2766547"/>
            <a:chOff x="7316200" y="7519167"/>
            <a:chExt cx="2964846" cy="27665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16200" y="7519167"/>
              <a:ext cx="2964846" cy="276654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426097" y="446458"/>
            <a:ext cx="1553963" cy="6856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474648" y="3090292"/>
            <a:ext cx="5960921" cy="117819"/>
            <a:chOff x="11474648" y="3090292"/>
            <a:chExt cx="5960921" cy="1178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74648" y="3090292"/>
              <a:ext cx="5960921" cy="1178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5099" y="575960"/>
            <a:ext cx="4486092" cy="13350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5764" y="880992"/>
            <a:ext cx="8733234" cy="9142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28310" y="2416484"/>
            <a:ext cx="15229093" cy="5628571"/>
            <a:chOff x="1528310" y="2416484"/>
            <a:chExt cx="15229093" cy="562857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28310" y="2416484"/>
              <a:ext cx="7819570" cy="5621644"/>
              <a:chOff x="1528310" y="2416484"/>
              <a:chExt cx="7819570" cy="562164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28310" y="2416484"/>
                <a:ext cx="7819570" cy="56216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47880" y="2416484"/>
              <a:ext cx="7400408" cy="5621644"/>
              <a:chOff x="9347880" y="2416484"/>
              <a:chExt cx="7400408" cy="562164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47880" y="2416484"/>
                <a:ext cx="7400408" cy="5621644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26097" y="446458"/>
            <a:ext cx="1553963" cy="6856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344" y="3084836"/>
            <a:ext cx="6037655" cy="2497888"/>
            <a:chOff x="889344" y="3084836"/>
            <a:chExt cx="6037655" cy="24978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60000">
              <a:off x="889344" y="3084836"/>
              <a:ext cx="6037655" cy="24978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628" y="6101138"/>
            <a:ext cx="5192547" cy="1965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5099" y="575960"/>
            <a:ext cx="4486092" cy="13350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304059" y="3434476"/>
            <a:ext cx="7703624" cy="20369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99110" y="3032341"/>
            <a:ext cx="9177106" cy="6987205"/>
            <a:chOff x="7499110" y="3032341"/>
            <a:chExt cx="9177106" cy="69872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99110" y="3032341"/>
              <a:ext cx="9177106" cy="69872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26097" y="446458"/>
            <a:ext cx="1553963" cy="6856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4217" y="1851905"/>
            <a:ext cx="13617971" cy="7451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52214" y="1757093"/>
            <a:ext cx="631585" cy="464215"/>
            <a:chOff x="14952214" y="1757093"/>
            <a:chExt cx="631585" cy="4642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500000">
              <a:off x="14658705" y="1549298"/>
              <a:ext cx="1266667" cy="93333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500000">
              <a:off x="14952214" y="1757093"/>
              <a:ext cx="631585" cy="4642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9884" y="1765666"/>
            <a:ext cx="631585" cy="464215"/>
            <a:chOff x="1049884" y="1765666"/>
            <a:chExt cx="631585" cy="4642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60000">
              <a:off x="1049884" y="1765666"/>
              <a:ext cx="631585" cy="464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03334" y="1335972"/>
            <a:ext cx="5574635" cy="1507936"/>
            <a:chOff x="7803334" y="1335972"/>
            <a:chExt cx="5574635" cy="15079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60000">
              <a:off x="7803334" y="1335972"/>
              <a:ext cx="5574635" cy="15079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26623" y="1729758"/>
            <a:ext cx="8530306" cy="3452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20404" y="2668763"/>
            <a:ext cx="721232" cy="759538"/>
            <a:chOff x="14320404" y="2668763"/>
            <a:chExt cx="721232" cy="7595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600000">
              <a:off x="14320404" y="2668763"/>
              <a:ext cx="721232" cy="7595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5099" y="286189"/>
            <a:ext cx="4593621" cy="13350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85764" y="603716"/>
            <a:ext cx="4382875" cy="9142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46623" y="6953406"/>
            <a:ext cx="4734663" cy="1404008"/>
            <a:chOff x="4946623" y="6953406"/>
            <a:chExt cx="4734663" cy="14040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">
              <a:off x="4946623" y="6953406"/>
              <a:ext cx="4734663" cy="14040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5397" y="7295926"/>
            <a:ext cx="9607072" cy="25968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91935" y="7905472"/>
            <a:ext cx="875392" cy="986302"/>
            <a:chOff x="3891935" y="7905472"/>
            <a:chExt cx="875392" cy="9863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500000">
              <a:off x="3891935" y="7905472"/>
              <a:ext cx="875392" cy="9863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82495" y="5553144"/>
            <a:ext cx="6171429" cy="4090246"/>
            <a:chOff x="10682495" y="5553144"/>
            <a:chExt cx="6171429" cy="40902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82495" y="5553144"/>
              <a:ext cx="6171429" cy="40902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0107" y="1745223"/>
            <a:ext cx="6171429" cy="3803143"/>
            <a:chOff x="1320107" y="1745223"/>
            <a:chExt cx="6171429" cy="3803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0107" y="1745223"/>
              <a:ext cx="6171429" cy="3803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426097" y="446458"/>
            <a:ext cx="1553963" cy="6856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220" y="3382878"/>
            <a:ext cx="7685903" cy="6856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2451" y="1718156"/>
            <a:ext cx="10718383" cy="27237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9668" y="4867243"/>
            <a:ext cx="6171429" cy="4248000"/>
            <a:chOff x="1469668" y="4867243"/>
            <a:chExt cx="6171429" cy="42480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9668" y="4867243"/>
              <a:ext cx="6171429" cy="42480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93151" y="8116258"/>
            <a:ext cx="7724925" cy="11851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660000">
            <a:off x="12518242" y="3201942"/>
            <a:ext cx="4275748" cy="13862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39073" y="2733539"/>
            <a:ext cx="631585" cy="464215"/>
            <a:chOff x="12139073" y="2733539"/>
            <a:chExt cx="631585" cy="4642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60000">
              <a:off x="12139073" y="2733539"/>
              <a:ext cx="631585" cy="4642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98291" y="3547229"/>
            <a:ext cx="631585" cy="464215"/>
            <a:chOff x="16798291" y="3547229"/>
            <a:chExt cx="631585" cy="4642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500000">
              <a:off x="16504782" y="3339434"/>
              <a:ext cx="1266667" cy="93333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500000">
              <a:off x="16798291" y="3547229"/>
              <a:ext cx="631585" cy="46421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91471" y="5057762"/>
            <a:ext cx="4266975" cy="13732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16632" y="5115318"/>
            <a:ext cx="5718241" cy="624725"/>
            <a:chOff x="8316632" y="5115318"/>
            <a:chExt cx="5718241" cy="62472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316632" y="5244805"/>
              <a:ext cx="670246" cy="492631"/>
              <a:chOff x="8316632" y="5244805"/>
              <a:chExt cx="670246" cy="49263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316632" y="5244805"/>
                <a:ext cx="670246" cy="49263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334974" y="5148999"/>
              <a:ext cx="670246" cy="492631"/>
              <a:chOff x="13334974" y="5148999"/>
              <a:chExt cx="670246" cy="49263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1160000">
                <a:off x="13334974" y="5148999"/>
                <a:ext cx="670246" cy="492631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120000">
            <a:off x="12593030" y="6640159"/>
            <a:ext cx="4291690" cy="12905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866397" y="6654859"/>
            <a:ext cx="5597274" cy="801296"/>
            <a:chOff x="11866397" y="6654859"/>
            <a:chExt cx="5597274" cy="80129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874594" y="6962671"/>
              <a:ext cx="654683" cy="481192"/>
              <a:chOff x="11874594" y="6962671"/>
              <a:chExt cx="654683" cy="48119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20000">
                <a:off x="11874594" y="6962671"/>
                <a:ext cx="654683" cy="48119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70160" y="6698075"/>
              <a:ext cx="654683" cy="481192"/>
              <a:chOff x="16770160" y="6698075"/>
              <a:chExt cx="654683" cy="48119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1280000">
                <a:off x="16770160" y="6698075"/>
                <a:ext cx="654683" cy="481192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1443010" y="6086921"/>
            <a:ext cx="4300714" cy="5142857"/>
            <a:chOff x="-1443010" y="6086921"/>
            <a:chExt cx="4300714" cy="51428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443010" y="6086921"/>
              <a:ext cx="4300714" cy="5142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08695" y="8091863"/>
            <a:ext cx="9686468" cy="667963"/>
            <a:chOff x="8208695" y="8091863"/>
            <a:chExt cx="9686468" cy="66796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228333" y="8119513"/>
              <a:ext cx="655414" cy="479249"/>
              <a:chOff x="8228333" y="8119513"/>
              <a:chExt cx="655414" cy="47924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300000">
                <a:off x="8228333" y="8119513"/>
                <a:ext cx="655414" cy="47924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215843" y="8258293"/>
              <a:ext cx="655414" cy="479249"/>
              <a:chOff x="17215843" y="8258293"/>
              <a:chExt cx="655414" cy="47924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560000">
                <a:off x="17215843" y="8258293"/>
                <a:ext cx="655414" cy="479249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5099" y="575959"/>
            <a:ext cx="4593621" cy="133500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85764" y="880992"/>
            <a:ext cx="5277837" cy="91426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5099" y="575959"/>
            <a:ext cx="4593621" cy="133500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485764" y="880992"/>
            <a:ext cx="5277837" cy="91426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198806" y="446458"/>
            <a:ext cx="809846" cy="6856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5099" y="575959"/>
            <a:ext cx="4593621" cy="13350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5764" y="880992"/>
            <a:ext cx="6532409" cy="9142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3911" y="2490211"/>
            <a:ext cx="8743163" cy="11562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1203" y="3580952"/>
            <a:ext cx="7453336" cy="5958425"/>
            <a:chOff x="1361203" y="3580952"/>
            <a:chExt cx="7453336" cy="595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1203" y="3580952"/>
              <a:ext cx="7453336" cy="595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642" y="4912663"/>
            <a:ext cx="5377510" cy="33896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10330" y="2517749"/>
            <a:ext cx="3049928" cy="1157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3580952"/>
            <a:ext cx="7453336" cy="5958425"/>
            <a:chOff x="9142857" y="3580952"/>
            <a:chExt cx="7453336" cy="59584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3580952"/>
              <a:ext cx="7453336" cy="595842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81744" y="4590755"/>
            <a:ext cx="6316146" cy="49959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426097" y="446458"/>
            <a:ext cx="1553963" cy="6856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14261" y="-599611"/>
            <a:ext cx="12351035" cy="11551624"/>
            <a:chOff x="8614261" y="-599611"/>
            <a:chExt cx="12351035" cy="11551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14261" y="-599611"/>
              <a:ext cx="12351035" cy="115516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9208" y="1633407"/>
            <a:ext cx="3829619" cy="6856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36451" y="3808379"/>
            <a:ext cx="1752114" cy="1752114"/>
            <a:chOff x="16436451" y="3808379"/>
            <a:chExt cx="1752114" cy="17521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6451" y="3808379"/>
              <a:ext cx="1752114" cy="17521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07018" y="8198517"/>
            <a:ext cx="2049571" cy="2049376"/>
            <a:chOff x="15707018" y="8198517"/>
            <a:chExt cx="2049571" cy="20493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018" y="8198517"/>
              <a:ext cx="2049571" cy="20493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52876" y="751150"/>
            <a:ext cx="5032323" cy="1239210"/>
            <a:chOff x="9952876" y="751150"/>
            <a:chExt cx="5032323" cy="12392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2876" y="751150"/>
              <a:ext cx="5032323" cy="12392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83324" y="6172543"/>
            <a:ext cx="3085714" cy="2025974"/>
            <a:chOff x="9383324" y="6172543"/>
            <a:chExt cx="3085714" cy="2025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3324" y="6172543"/>
              <a:ext cx="3085714" cy="20259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4025" y="2914840"/>
            <a:ext cx="2854286" cy="6171429"/>
            <a:chOff x="1344025" y="2914840"/>
            <a:chExt cx="2854286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4025" y="2914840"/>
              <a:ext cx="2854286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38016" y="2914840"/>
            <a:ext cx="3000857" cy="6171429"/>
            <a:chOff x="5338016" y="2914840"/>
            <a:chExt cx="3000857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8016" y="2914840"/>
              <a:ext cx="3000857" cy="61714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84307" y="2092879"/>
            <a:ext cx="6199679" cy="124403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58509" y="3925456"/>
            <a:ext cx="5883651" cy="171678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00468" y="6103973"/>
            <a:ext cx="4963372" cy="168224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29077" y="8798478"/>
            <a:ext cx="5883651" cy="153888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5099" y="575959"/>
            <a:ext cx="5432761" cy="133500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426097" y="446458"/>
            <a:ext cx="1553963" cy="6856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2021-06-14T14:45:00Z</dcterms:created>
  <dcterms:modified xsi:type="dcterms:W3CDTF">2021-06-14T14:45:00Z</dcterms:modified>
</cp:coreProperties>
</file>